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70B7"/>
    <a:srgbClr val="2DAAE1"/>
    <a:srgbClr val="0066CC"/>
    <a:srgbClr val="0944FF"/>
    <a:srgbClr val="99CCFF"/>
    <a:srgbClr val="3366FF"/>
    <a:srgbClr val="3333FF"/>
    <a:srgbClr val="33CCFF"/>
    <a:srgbClr val="238D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autoAdjust="0"/>
    <p:restoredTop sz="93742" autoAdjust="0"/>
  </p:normalViewPr>
  <p:slideViewPr>
    <p:cSldViewPr snapToGrid="0">
      <p:cViewPr varScale="1">
        <p:scale>
          <a:sx n="120" d="100"/>
          <a:sy n="120" d="100"/>
        </p:scale>
        <p:origin x="1960"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2008" cy="72008"/>
</p:viewPr>
</file>

<file path=ppt/comments/comment1.xml><?xml version="1.0" encoding="utf-8"?>
<p:cmLst xmlns:a="http://schemas.openxmlformats.org/drawingml/2006/main" xmlns:r="http://schemas.openxmlformats.org/officeDocument/2006/relationships" xmlns:p="http://schemas.openxmlformats.org/presentationml/2006/main">
  <p:cm authorId="1" dt="2018-02-18T15:56:28.841" idx="1">
    <p:pos x="5479" y="1346"/>
    <p:text>Grâce à ce partenariat inter-universitaire, et s'appuyant sur un réseau d'une vingtaine de partenaires, de  structures de soutien à la création d'entreprise et à l'innovation,d' acteurs du monde économique et de réseaux de PME, chaque étudiant de ce Pôle  a accès facilement et rapidement au niveau d'information, dont il a besoin.
De la simple interrogation à une demande d'accompagnement complète d'un projet de création d'entreprise, le Pôle PEPITE PACA OUEST  apporte une réponse, des outils et un suivi pertinents s'appuyant  sur des lieux dédiés, des documentations spécifiques et homogènes  et un réseau de référents,  au sein des établissements.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docProps/app.xml><?xml version="1.0" encoding="utf-8"?>
<Properties xmlns="http://schemas.openxmlformats.org/officeDocument/2006/extended-properties" xmlns:vt="http://schemas.openxmlformats.org/officeDocument/2006/docPropsVTypes">
  <Template>Office Theme</Template>
  <TotalTime>294</TotalTime>
  <Words>975</Words>
  <Application>Microsoft Macintosh PowerPoint</Application>
  <PresentationFormat>Affichage à l'écran (4:3)</PresentationFormat>
  <Paragraphs>126</Paragraphs>
  <Slides>21</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21</vt:i4>
      </vt:variant>
    </vt:vector>
  </HeadingPairs>
  <TitlesOfParts>
    <vt:vector size="27" baseType="lpstr">
      <vt:lpstr>Arial Unicode MS</vt:lpstr>
      <vt:lpstr>Arial</vt:lpstr>
      <vt:lpstr>Calibri</vt:lpstr>
      <vt:lpstr>Calibri Light</vt:lpstr>
      <vt:lpstr>inherit</vt:lpstr>
      <vt:lpstr>Office Theme</vt:lpstr>
      <vt:lpstr>ENTREPRENDRE AU FEMININ  A AIX MARSEILLE UNIVERSITE</vt:lpstr>
      <vt:lpstr>L’entrepreneuriat au féminin en France</vt:lpstr>
      <vt:lpstr>Présentation PowerPoint</vt:lpstr>
      <vt:lpstr>Politique nationale</vt:lpstr>
      <vt:lpstr>Présentation PowerPoint</vt:lpstr>
      <vt:lpstr>Femmes et entrepreneuriat quelles tendances?</vt:lpstr>
      <vt:lpstr>Pourquoi les femmes entreprennent? </vt:lpstr>
      <vt:lpstr>Université et entrepreneuriat étudiant</vt:lpstr>
      <vt:lpstr>Pôle PEPITE PACA OUEST</vt:lpstr>
      <vt:lpstr>Présentation PowerPoint</vt:lpstr>
      <vt:lpstr>Pôle entreprendre AMU</vt:lpstr>
      <vt:lpstr>36h Chrono une occasion pour entreprendre!</vt:lpstr>
      <vt:lpstr>Diplôme d’Université Etudiant entrepreneur</vt:lpstr>
      <vt:lpstr>Etudiantes entrepreneures </vt:lpstr>
      <vt:lpstr>Présentation PowerPoint</vt:lpstr>
      <vt:lpstr>CONCOURS ETUDIANT GOLDEN TROPHY </vt:lpstr>
      <vt:lpstr>WOMEN INNOVATION AWARDS</vt:lpstr>
      <vt:lpstr>Présentation PowerPoint</vt:lpstr>
      <vt:lpstr>Présentation PowerPoint</vt:lpstr>
      <vt:lpstr>Semaine AMU entreprises 2017</vt:lpstr>
      <vt:lpstr>Présentation PowerPoint</vt:lpstr>
    </vt:vector>
  </TitlesOfParts>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carmen</dc:creator>
  <cp:keywords>RESUME</cp:keywords>
  <cp:lastModifiedBy>frédérique chopin</cp:lastModifiedBy>
  <cp:revision>52</cp:revision>
  <dcterms:created xsi:type="dcterms:W3CDTF">2016-03-01T12:20:59Z</dcterms:created>
  <dcterms:modified xsi:type="dcterms:W3CDTF">2018-02-28T15:09:19Z</dcterms:modified>
</cp:coreProperties>
</file>